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70" r:id="rId5"/>
    <p:sldId id="272" r:id="rId6"/>
    <p:sldId id="257" r:id="rId7"/>
    <p:sldId id="276" r:id="rId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81"/>
    <a:srgbClr val="FFFEF3"/>
    <a:srgbClr val="131418"/>
    <a:srgbClr val="F8F8F8"/>
    <a:srgbClr val="B2C2F8"/>
    <a:srgbClr val="DD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74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EF8EBC4-F68E-45E5-A543-00DD8A2D99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DD1D85-1295-48B3-A711-E7672B4C2C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B6FAD-9101-495E-8640-1A5B83E555D4}" type="datetime1">
              <a:rPr lang="pt-BR" smtClean="0"/>
              <a:t>24/08/2021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C579F9D-E14B-408D-A94E-20EFDA30CB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267FA2-DDE5-4197-A7DB-15ED024CCF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19ADF-CB4B-4162-822D-8C518A61CA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2466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707524-AE06-45DE-9E04-29802697C131}" type="datetime1">
              <a:rPr lang="pt-BR" noProof="0" smtClean="0"/>
              <a:t>24/08/2021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38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5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44652E4-5120-44D6-918A-894636DEFCBD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212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6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grpSp>
        <p:nvGrpSpPr>
          <p:cNvPr id="29" name="Grupo 28" title="Moldura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5461705" y="5313140"/>
            <a:ext cx="2178405" cy="1120015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grpSp>
        <p:nvGrpSpPr>
          <p:cNvPr id="32" name="Grupo 31" title="Moldura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3" name="Grupo 32" title="Moldura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12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7" name="Espaço Reservado para Imagem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1" name="Espaço Reservado para Imagem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5" name="Espaço Reservado para Imagem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E77FA6E5-55F2-4560-8FE1-BE530710E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3528C08E-7D0D-4AFB-B0E6-D4A343F541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8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82623F1A-A25F-40E8-8677-0800DF89A5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6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73B9C81D-090D-488C-8373-C7DAE4EB8E7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54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5E58E802-03DE-459C-8F94-F5F0839F24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92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9" name="Espaço Reservado para Imagem 17">
            <a:extLst>
              <a:ext uri="{FF2B5EF4-FFF2-40B4-BE49-F238E27FC236}">
                <a16:creationId xmlns:a16="http://schemas.microsoft.com/office/drawing/2014/main" id="{635D0261-C0A7-4103-BE60-C605E1F6C36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 flipH="1">
            <a:off x="540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0" name="Espaço Reservado para Imagem 17">
            <a:extLst>
              <a:ext uri="{FF2B5EF4-FFF2-40B4-BE49-F238E27FC236}">
                <a16:creationId xmlns:a16="http://schemas.microsoft.com/office/drawing/2014/main" id="{302E4867-120B-4B0B-9D4E-BD8255BA993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2778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Espaço Reservado para Imagem 17">
            <a:extLst>
              <a:ext uri="{FF2B5EF4-FFF2-40B4-BE49-F238E27FC236}">
                <a16:creationId xmlns:a16="http://schemas.microsoft.com/office/drawing/2014/main" id="{1F469D12-16FD-41F1-AC20-79B7EF0777F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flipH="1">
            <a:off x="5016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2" name="Espaço Reservado para Imagem 17">
            <a:extLst>
              <a:ext uri="{FF2B5EF4-FFF2-40B4-BE49-F238E27FC236}">
                <a16:creationId xmlns:a16="http://schemas.microsoft.com/office/drawing/2014/main" id="{5744C71D-7AA2-4292-A5C0-4CDAA24619F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7254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4" name="Espaço Reservado para Imagem 17">
            <a:extLst>
              <a:ext uri="{FF2B5EF4-FFF2-40B4-BE49-F238E27FC236}">
                <a16:creationId xmlns:a16="http://schemas.microsoft.com/office/drawing/2014/main" id="{68077812-195E-4C18-B06B-6A1125D9DE7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9492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49712DCF-C937-42B8-AE87-D46105B119F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0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221C3BCE-24E5-4F81-9978-069AC99149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78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77098CC4-798D-4781-A978-4293479EEB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16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108A2BC4-D5BD-4BA3-8576-84538244D3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54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4ED042C7-87E5-41F8-8599-6B733A287B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92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16259F-6698-4B2A-AB30-07C302A2C7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8654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herói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763130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4603381" cy="6100707"/>
            <a:chOff x="3794310" y="378647"/>
            <a:chExt cx="4603381" cy="6100707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0DC2403-3404-43F3-9D49-DE9C87D6FA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0" name="Espaço Reservado para Texto 7">
            <a:extLst>
              <a:ext uri="{FF2B5EF4-FFF2-40B4-BE49-F238E27FC236}">
                <a16:creationId xmlns:a16="http://schemas.microsoft.com/office/drawing/2014/main" id="{F860DA48-8EA3-4B66-9769-15D580B5BD2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09109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 do herói em pre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m 44">
            <a:extLst>
              <a:ext uri="{FF2B5EF4-FFF2-40B4-BE49-F238E27FC236}">
                <a16:creationId xmlns:a16="http://schemas.microsoft.com/office/drawing/2014/main" id="{38607BE4-4B3B-474D-8601-FEFFD2DF2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" y="6567"/>
            <a:ext cx="12179564" cy="6851433"/>
          </a:xfrm>
          <a:prstGeom prst="rect">
            <a:avLst/>
          </a:prstGeom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1034623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379000"/>
            <a:ext cx="4603381" cy="6100707"/>
            <a:chOff x="3794310" y="378647"/>
            <a:chExt cx="4603381" cy="6100707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3" name="Espaço Reservado para Texto 7">
            <a:extLst>
              <a:ext uri="{FF2B5EF4-FFF2-40B4-BE49-F238E27FC236}">
                <a16:creationId xmlns:a16="http://schemas.microsoft.com/office/drawing/2014/main" id="{8BB2DDCC-3BD6-4037-85CD-1E1C54E54C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4" name="Espaço Reservado para Texto 7">
            <a:extLst>
              <a:ext uri="{FF2B5EF4-FFF2-40B4-BE49-F238E27FC236}">
                <a16:creationId xmlns:a16="http://schemas.microsoft.com/office/drawing/2014/main" id="{94FD6DA6-351A-4974-8153-BE89B6CDEB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4881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lução complet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ço Reservado para Imagem 9">
            <a:extLst>
              <a:ext uri="{FF2B5EF4-FFF2-40B4-BE49-F238E27FC236}">
                <a16:creationId xmlns:a16="http://schemas.microsoft.com/office/drawing/2014/main" id="{DB1B7584-C7DF-438B-9FE0-28AB91095F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tx1">
              <a:lumMod val="95000"/>
              <a:lumOff val="5000"/>
            </a:schemeClr>
          </a:solidFill>
        </p:spPr>
        <p:txBody>
          <a:bodyPr lIns="0" tIns="0" rIns="360000" bIns="360000" rtlCol="0" anchor="b"/>
          <a:lstStyle>
            <a:lvl1pPr marL="0" indent="0" algn="r">
              <a:buNone/>
              <a:defRPr sz="16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22850" y="1606550"/>
            <a:ext cx="1987550" cy="2444750"/>
          </a:xfrm>
          <a:solidFill>
            <a:schemeClr val="bg1">
              <a:lumMod val="85000"/>
            </a:schemeClr>
          </a:solidFill>
          <a:ln w="31750">
            <a:noFill/>
          </a:ln>
          <a:effectLst/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70107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genda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4800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pt-BR" noProof="0"/>
              <a:t>Insira a legenda da imagem aqui</a:t>
            </a:r>
          </a:p>
        </p:txBody>
      </p:sp>
      <p:sp>
        <p:nvSpPr>
          <p:cNvPr id="7" name="Espaço Reservado para Imagem 9">
            <a:extLst>
              <a:ext uri="{FF2B5EF4-FFF2-40B4-BE49-F238E27FC236}">
                <a16:creationId xmlns:a16="http://schemas.microsoft.com/office/drawing/2014/main" id="{8C6E4D6F-39B5-4F71-BD4D-B8B2199512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10" name="Legenda">
            <a:extLst>
              <a:ext uri="{FF2B5EF4-FFF2-40B4-BE49-F238E27FC236}">
                <a16:creationId xmlns:a16="http://schemas.microsoft.com/office/drawing/2014/main" id="{ADF600C8-C7A9-4CB2-B6C2-7F9ADEB7A4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pt-BR" noProof="0"/>
              <a:t>Insira a legenda da imagem aqui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4AAE0B4-3A9A-450D-9515-1AF1FE1A96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842F68A1-83F1-4D70-9CE8-21E86663F3B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11C6143-D2F5-479E-AF3E-2784F41E08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Mí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251999" y="252000"/>
            <a:ext cx="11687999" cy="5855878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Inserir seu vídeo</a:t>
            </a:r>
          </a:p>
        </p:txBody>
      </p:sp>
      <p:sp>
        <p:nvSpPr>
          <p:cNvPr id="5" name="Legenda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pt-BR" noProof="0"/>
              <a:t>Insira a legenda da imagem aqui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2285355-479C-4B85-ACF6-DC70AE919D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C8AE7F3-DAD7-4B18-8E33-AACAF27A05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D67953A-D47E-4083-8DBA-1E807BCC6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Coluna esqu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5580000" cy="45000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1250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0363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Coluna esqu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51638" y="1620000"/>
            <a:ext cx="5580000" cy="45000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6F57FD-ACD4-44CB-9888-789501B6AD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FCF9671-5246-4418-B8C6-1BFC8FD7E5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2845036" cy="1128778"/>
          </a:xfrm>
        </p:spPr>
        <p:txBody>
          <a:bodyPr rtlCol="0"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Obrigado</a:t>
            </a:r>
          </a:p>
        </p:txBody>
      </p:sp>
      <p:grpSp>
        <p:nvGrpSpPr>
          <p:cNvPr id="29" name="Grupo 28" title="Moldura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32" name="Grupo 31" title="Moldura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3" name="Grupo 32" title="Moldura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sp>
        <p:nvSpPr>
          <p:cNvPr id="25" name="Nome">
            <a:extLst>
              <a:ext uri="{FF2B5EF4-FFF2-40B4-BE49-F238E27FC236}">
                <a16:creationId xmlns:a16="http://schemas.microsoft.com/office/drawing/2014/main" id="{6B60D353-C91D-47C2-9C4D-140E5522EE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4927" y="5628065"/>
            <a:ext cx="2965461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mail">
            <a:extLst>
              <a:ext uri="{FF2B5EF4-FFF2-40B4-BE49-F238E27FC236}">
                <a16:creationId xmlns:a16="http://schemas.microsoft.com/office/drawing/2014/main" id="{A6FBF5C8-50EA-413A-BC0B-6411846BA1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4927" y="6033525"/>
            <a:ext cx="2965461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65139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46" b="10446"/>
          <a:stretch/>
        </p:blipFill>
        <p:spPr>
          <a:xfrm>
            <a:off x="0" y="0"/>
            <a:ext cx="12192000" cy="4837454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5461705" y="5211721"/>
            <a:ext cx="4021660" cy="1120015"/>
          </a:xfrm>
        </p:spPr>
        <p:txBody>
          <a:bodyPr rtlCol="0" anchor="b" anchorCtr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3514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eatório com plano de fundo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a imagem</a:t>
            </a:r>
          </a:p>
        </p:txBody>
      </p:sp>
      <p:grpSp>
        <p:nvGrpSpPr>
          <p:cNvPr id="29" name="Grupo 28" title="Moldura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602957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805177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32" name="Grupo 31" title="Moldura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3683921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871875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3" name="Grupo 32" title="Moldura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4015611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4431861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grpSp>
        <p:nvGrpSpPr>
          <p:cNvPr id="30" name="Grupo 29" title="Moldura de papel">
            <a:extLst>
              <a:ext uri="{FF2B5EF4-FFF2-40B4-BE49-F238E27FC236}">
                <a16:creationId xmlns:a16="http://schemas.microsoft.com/office/drawing/2014/main" id="{E9ADE087-1486-4770-813C-22EC3610B7BE}"/>
              </a:ext>
            </a:extLst>
          </p:cNvPr>
          <p:cNvGrpSpPr/>
          <p:nvPr userDrawn="1"/>
        </p:nvGrpSpPr>
        <p:grpSpPr>
          <a:xfrm>
            <a:off x="6620442" y="973226"/>
            <a:ext cx="3474160" cy="4337342"/>
            <a:chOff x="4636201" y="-1745975"/>
            <a:chExt cx="3474160" cy="4337342"/>
          </a:xfrm>
        </p:grpSpPr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00AEFCF-4740-4F96-9450-1BE17A80E83E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D267AE62-00A1-412E-84B7-92F55C4F65F0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2662" y="1222397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grpSp>
        <p:nvGrpSpPr>
          <p:cNvPr id="38" name="Grupo 37" title="Moldura de papel">
            <a:extLst>
              <a:ext uri="{FF2B5EF4-FFF2-40B4-BE49-F238E27FC236}">
                <a16:creationId xmlns:a16="http://schemas.microsoft.com/office/drawing/2014/main" id="{DABF8768-C8D1-4A82-A805-C5F5506C58BC}"/>
              </a:ext>
            </a:extLst>
          </p:cNvPr>
          <p:cNvGrpSpPr/>
          <p:nvPr userDrawn="1"/>
        </p:nvGrpSpPr>
        <p:grpSpPr>
          <a:xfrm rot="21371983">
            <a:off x="9482263" y="3024706"/>
            <a:ext cx="2454149" cy="3107732"/>
            <a:chOff x="8372395" y="-1103087"/>
            <a:chExt cx="2969520" cy="3760355"/>
          </a:xfrm>
        </p:grpSpPr>
        <p:sp>
          <p:nvSpPr>
            <p:cNvPr id="39" name="Paralelogramo 38">
              <a:extLst>
                <a:ext uri="{FF2B5EF4-FFF2-40B4-BE49-F238E27FC236}">
                  <a16:creationId xmlns:a16="http://schemas.microsoft.com/office/drawing/2014/main" id="{FE4F63D7-193C-4BF1-AA6A-0CC6255B54E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012AACF3-CD28-4F7B-9D0A-793661FA87CD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41" name="Espaço Reservado para Imagem 19">
            <a:extLst>
              <a:ext uri="{FF2B5EF4-FFF2-40B4-BE49-F238E27FC236}">
                <a16:creationId xmlns:a16="http://schemas.microsoft.com/office/drawing/2014/main" id="{6EC1D360-C4E2-4C91-AF9E-7AF1E6EC12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1371983">
            <a:off x="9822213" y="3201538"/>
            <a:ext cx="1926005" cy="2027373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-300000">
            <a:off x="963681" y="4376844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04BE0EB4-E211-48E7-8CE9-238F14C8B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">
            <a:off x="4369313" y="5528337"/>
            <a:ext cx="2079980" cy="247763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662" y="4210036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2890AC8F-E5E5-4784-8192-85E10FEC1D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-240000">
            <a:off x="9902901" y="5285017"/>
            <a:ext cx="1912579" cy="247763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288775">
            <a:off x="9437688" y="577850"/>
            <a:ext cx="2071687" cy="1335088"/>
          </a:xfrm>
          <a:prstGeom prst="wedgeRoundRectCallout">
            <a:avLst>
              <a:gd name="adj1" fmla="val -30641"/>
              <a:gd name="adj2" fmla="val 6535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Diga algo!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4FEE5F91-F850-4990-8BAE-FC47F35EF61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:a16="http://schemas.microsoft.com/office/drawing/2014/main" id="{09436D6D-4FD1-4228-BC50-045577FE7D6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C25069-8666-439B-A4BB-A10D9B15F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42008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16" r="5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254943"/>
            <a:ext cx="5580993" cy="287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49539" y="503087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49539" y="1719707"/>
            <a:ext cx="4021660" cy="1120015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28265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00CCC50-D5AE-473E-8DA4-2E638E56EE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49" r="15149"/>
          <a:stretch/>
        </p:blipFill>
        <p:spPr>
          <a:xfrm>
            <a:off x="3794310" y="246389"/>
            <a:ext cx="8145689" cy="586149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60BF6A3E-62E6-48CD-A29B-88CE73E6821C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1DC6FC8-8952-4670-8231-0DEB3888720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192ED6-1886-4B29-9A6C-ADAE288D3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42FD3D-CCFD-4F58-AD2F-5A4E47F4A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4683CE-A8CF-49AF-A201-4D23ED3A68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F4BFA5-1514-4544-81D7-D521E014D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4E5B31-2016-4534-B74E-BF7499980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628104-EF5F-4CA8-917F-4B8EDE413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6B754A-8F9A-4225-827F-D9ED4744CB0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63274F-DD8F-44AA-BB79-93A19A6D590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0AB2D4-F44C-4BEF-9335-E1FA1B64B1E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64B0E6-261D-4D09-B280-E724ACF9572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38B82D-143F-482A-84F0-67DE64BA6E7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D868BF9-8C80-43A6-97B7-BAEA0D2D85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DF3342-974B-426A-B17F-44BD1CD43D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644570-2F82-43DE-A26E-D64C230F839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5284E4-9852-4575-88C1-8CD3C68EF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1FCA85-F2DF-47F9-BE08-8092F0E589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486AFD0-657C-41A9-8E9E-C5050C4C2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13BFC3-1FF9-43A6-A21F-F0D27E292F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481540-EB6D-489D-BFDD-4A9675760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3A3933-AE95-46BC-AD08-3B7B57DA0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302502-326E-49FB-89A4-3876C6F104F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D688F4A-554E-4D8C-A919-F3D59D33B8C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9115CD-AA92-4A0C-9392-D9D47CC0EB4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C8F770-6364-4BA9-B7F0-F8030003CC1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648BA51-CF8E-4ECB-8FB9-5A015393809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61C95AC-6A13-4821-9316-BAB0B673BCD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346EA7-EFB2-4DBE-A8C7-D5E14B8DF48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10EDCC-8A2A-434C-A40E-FF0151A0BDE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40" name="Espaço reservado para conteúdo 2">
            <a:extLst>
              <a:ext uri="{FF2B5EF4-FFF2-40B4-BE49-F238E27FC236}">
                <a16:creationId xmlns:a16="http://schemas.microsoft.com/office/drawing/2014/main" id="{39EFC999-8E2C-4CB1-95DB-870AF97AFB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5314" y="740322"/>
            <a:ext cx="6583680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txBody>
          <a:bodyPr lIns="274320" tIns="274320" rIns="274320" bIns="274320"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766140F5-5E69-471E-9C80-AE189AEE6D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390" y="457200"/>
            <a:ext cx="3092731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2" name="Espaço Reservado para Texto 3">
            <a:extLst>
              <a:ext uri="{FF2B5EF4-FFF2-40B4-BE49-F238E27FC236}">
                <a16:creationId xmlns:a16="http://schemas.microsoft.com/office/drawing/2014/main" id="{78070415-763A-48E7-97EE-DC4D26102EC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0390" y="2057400"/>
            <a:ext cx="3092731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53464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1" name="Espaço reservado para texto 3">
            <a:extLst>
              <a:ext uri="{FF2B5EF4-FFF2-40B4-BE49-F238E27FC236}">
                <a16:creationId xmlns:a16="http://schemas.microsoft.com/office/drawing/2014/main" id="{E9B3C0E0-8194-414C-A2B5-93B5CB24178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0001" y="2057400"/>
            <a:ext cx="3028700" cy="381158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BDA337FD-9270-4DCE-AEE6-849076FB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2" y="457200"/>
            <a:ext cx="3028699" cy="1600200"/>
          </a:xfrm>
        </p:spPr>
        <p:txBody>
          <a:bodyPr rtlCol="0" anchor="b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53" name="Espaço reservado para imagem 2">
            <a:extLst>
              <a:ext uri="{FF2B5EF4-FFF2-40B4-BE49-F238E27FC236}">
                <a16:creationId xmlns:a16="http://schemas.microsoft.com/office/drawing/2014/main" id="{D94E0253-D2E4-4108-BD59-E21A44E6B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4949" y="696827"/>
            <a:ext cx="6581294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360000" tIns="0" rIns="36000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50710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A0C3ECA-9F05-4D02-A8A4-D360010668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51035"/>
            <a:ext cx="11473200" cy="492935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45194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Coluna esqu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80000" cy="4887167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Coluna direita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3200" y="1080000"/>
            <a:ext cx="5580000" cy="4887167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0929BA-192C-4325-A24F-DDBC2F7BF3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AFE3B83-7F6C-4A84-BB86-751BE46D17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CD6BBE0A-CBD2-406E-8D07-60ECFB37B6C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52001" y="1080001"/>
            <a:ext cx="5581199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8FC08DE6-ACF8-4B81-9BD9-566B7DB14E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1" y="1620001"/>
            <a:ext cx="5580000" cy="435284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18E88A90-6862-4BD7-B366-699F3C6B519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52001" y="1620001"/>
            <a:ext cx="5581199" cy="435284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02A9A613-14E2-4283-9EA7-AFD4CF921F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800" y="1080001"/>
            <a:ext cx="5581201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6A6FE-9F56-40E5-BBA6-0B630FE22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82" y="560991"/>
            <a:ext cx="10762332" cy="1004057"/>
          </a:xfrm>
        </p:spPr>
        <p:txBody>
          <a:bodyPr rtlCol="0" anchor="b">
            <a:normAutofit/>
          </a:bodyPr>
          <a:lstStyle>
            <a:lvl1pPr algn="l">
              <a:defRPr sz="5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F1E879-9DF7-4DA7-85AC-CB56A8C09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582" y="1810870"/>
            <a:ext cx="10631706" cy="471667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rgbClr val="31365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6006BC-654D-4398-BB52-44965C9C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3231" y="5942541"/>
            <a:ext cx="2743200" cy="153135"/>
          </a:xfrm>
        </p:spPr>
        <p:txBody>
          <a:bodyPr rtlCol="0"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pPr rtl="0"/>
            <a:fld id="{E64DA309-710D-4876-9141-18658F669522}" type="datetime1">
              <a:rPr lang="pt-BR" noProof="0" smtClean="0"/>
              <a:t>24/08/2021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D33390-B4DE-4B11-A7FB-79925DE8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173001-7276-491C-9F48-01FA5E71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pPr rtl="0"/>
            <a:fld id="{AF24F759-2890-4717-B1AF-E04CADEEA4E9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71986FB-BF6D-4B98-ACDD-AD2C255FA969}"/>
              </a:ext>
            </a:extLst>
          </p:cNvPr>
          <p:cNvCxnSpPr/>
          <p:nvPr userDrawn="1"/>
        </p:nvCxnSpPr>
        <p:spPr>
          <a:xfrm>
            <a:off x="930604" y="1640756"/>
            <a:ext cx="7452000" cy="0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>
            <a:extLst>
              <a:ext uri="{FF2B5EF4-FFF2-40B4-BE49-F238E27FC236}">
                <a16:creationId xmlns:a16="http://schemas.microsoft.com/office/drawing/2014/main" id="{BED13A07-F0A8-43F7-B682-245A3F0AE53C}"/>
              </a:ext>
            </a:extLst>
          </p:cNvPr>
          <p:cNvCxnSpPr>
            <a:cxnSpLocks/>
          </p:cNvCxnSpPr>
          <p:nvPr userDrawn="1"/>
        </p:nvCxnSpPr>
        <p:spPr>
          <a:xfrm>
            <a:off x="506061" y="3437723"/>
            <a:ext cx="11220501" cy="0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5626E3A0-4546-4CF6-A4F2-DEF7D1CD1FF9}"/>
              </a:ext>
            </a:extLst>
          </p:cNvPr>
          <p:cNvSpPr/>
          <p:nvPr userDrawn="1"/>
        </p:nvSpPr>
        <p:spPr>
          <a:xfrm>
            <a:off x="1425686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E2518BE-4FE7-462F-896E-F7A1045CBC7F}"/>
              </a:ext>
            </a:extLst>
          </p:cNvPr>
          <p:cNvSpPr/>
          <p:nvPr userDrawn="1"/>
        </p:nvSpPr>
        <p:spPr>
          <a:xfrm>
            <a:off x="9485991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13B079D-42A1-4B9D-A7F1-282A0DD6008D}"/>
              </a:ext>
            </a:extLst>
          </p:cNvPr>
          <p:cNvSpPr/>
          <p:nvPr userDrawn="1"/>
        </p:nvSpPr>
        <p:spPr>
          <a:xfrm>
            <a:off x="3447869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265D1BF-A6B7-4058-A96A-F0F1C76D8517}"/>
              </a:ext>
            </a:extLst>
          </p:cNvPr>
          <p:cNvSpPr/>
          <p:nvPr userDrawn="1"/>
        </p:nvSpPr>
        <p:spPr>
          <a:xfrm>
            <a:off x="5460576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A1987E3-E256-4CF7-9FE6-0446D4E40179}"/>
              </a:ext>
            </a:extLst>
          </p:cNvPr>
          <p:cNvSpPr/>
          <p:nvPr userDrawn="1"/>
        </p:nvSpPr>
        <p:spPr>
          <a:xfrm>
            <a:off x="7473283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5" name="Espaço Reservado para Texto 45">
            <a:extLst>
              <a:ext uri="{FF2B5EF4-FFF2-40B4-BE49-F238E27FC236}">
                <a16:creationId xmlns:a16="http://schemas.microsoft.com/office/drawing/2014/main" id="{62F3EA0C-FA8C-40D1-9BE6-30DACB1AB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6622" y="3121173"/>
            <a:ext cx="1260000" cy="593725"/>
          </a:xfrm>
        </p:spPr>
        <p:txBody>
          <a:bodyPr rtlCol="0"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BR" noProof="0" dirty="0"/>
              <a:t>20AA</a:t>
            </a:r>
          </a:p>
        </p:txBody>
      </p:sp>
      <p:sp>
        <p:nvSpPr>
          <p:cNvPr id="126" name="Espaço Reservado para Texto 47">
            <a:extLst>
              <a:ext uri="{FF2B5EF4-FFF2-40B4-BE49-F238E27FC236}">
                <a16:creationId xmlns:a16="http://schemas.microsoft.com/office/drawing/2014/main" id="{B62F6384-D912-4754-AC82-81F6ED586B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6622" y="3587675"/>
            <a:ext cx="1260000" cy="243215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pt-BR" noProof="0" dirty="0"/>
              <a:t>Mês</a:t>
            </a:r>
          </a:p>
        </p:txBody>
      </p:sp>
      <p:sp>
        <p:nvSpPr>
          <p:cNvPr id="127" name="Espaço Reservado para Texto 45">
            <a:extLst>
              <a:ext uri="{FF2B5EF4-FFF2-40B4-BE49-F238E27FC236}">
                <a16:creationId xmlns:a16="http://schemas.microsoft.com/office/drawing/2014/main" id="{E4557023-E1DB-4099-92BE-5DD6EDC0A5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6927" y="3121173"/>
            <a:ext cx="1260000" cy="593725"/>
          </a:xfrm>
        </p:spPr>
        <p:txBody>
          <a:bodyPr rtlCol="0"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BR" noProof="0" dirty="0"/>
              <a:t>20AA</a:t>
            </a:r>
          </a:p>
        </p:txBody>
      </p:sp>
      <p:sp>
        <p:nvSpPr>
          <p:cNvPr id="128" name="Espaço Reservado para Texto 47">
            <a:extLst>
              <a:ext uri="{FF2B5EF4-FFF2-40B4-BE49-F238E27FC236}">
                <a16:creationId xmlns:a16="http://schemas.microsoft.com/office/drawing/2014/main" id="{1394A278-B5EB-4D0C-B858-6C4854D605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6927" y="3587675"/>
            <a:ext cx="1260000" cy="243215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pt-BR" noProof="0" dirty="0"/>
              <a:t>Mês</a:t>
            </a:r>
          </a:p>
        </p:txBody>
      </p:sp>
      <p:sp>
        <p:nvSpPr>
          <p:cNvPr id="129" name="Espaço Reservado para Texto 45">
            <a:extLst>
              <a:ext uri="{FF2B5EF4-FFF2-40B4-BE49-F238E27FC236}">
                <a16:creationId xmlns:a16="http://schemas.microsoft.com/office/drawing/2014/main" id="{9A0EBBF7-4D6F-4416-9A72-43656E408A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41698" y="3121173"/>
            <a:ext cx="1260000" cy="593725"/>
          </a:xfrm>
        </p:spPr>
        <p:txBody>
          <a:bodyPr rtlCol="0"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BR" noProof="0" dirty="0"/>
              <a:t>20AA</a:t>
            </a:r>
          </a:p>
        </p:txBody>
      </p:sp>
      <p:sp>
        <p:nvSpPr>
          <p:cNvPr id="130" name="Espaço Reservado para Texto 47">
            <a:extLst>
              <a:ext uri="{FF2B5EF4-FFF2-40B4-BE49-F238E27FC236}">
                <a16:creationId xmlns:a16="http://schemas.microsoft.com/office/drawing/2014/main" id="{E1D2E97C-7283-4D56-B845-31416A53E3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1698" y="3587675"/>
            <a:ext cx="1260000" cy="243215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pt-BR" noProof="0" dirty="0"/>
              <a:t>Mês</a:t>
            </a:r>
          </a:p>
        </p:txBody>
      </p:sp>
      <p:sp>
        <p:nvSpPr>
          <p:cNvPr id="131" name="Espaço Reservado para Texto 45">
            <a:extLst>
              <a:ext uri="{FF2B5EF4-FFF2-40B4-BE49-F238E27FC236}">
                <a16:creationId xmlns:a16="http://schemas.microsoft.com/office/drawing/2014/main" id="{C7FAD635-CC52-4D35-948F-3C282B8B1D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6774" y="3121173"/>
            <a:ext cx="1260000" cy="593725"/>
          </a:xfrm>
        </p:spPr>
        <p:txBody>
          <a:bodyPr rtlCol="0"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BR" noProof="0" dirty="0"/>
              <a:t>20AA</a:t>
            </a:r>
          </a:p>
        </p:txBody>
      </p:sp>
      <p:sp>
        <p:nvSpPr>
          <p:cNvPr id="132" name="Espaço Reservado para Texto 47">
            <a:extLst>
              <a:ext uri="{FF2B5EF4-FFF2-40B4-BE49-F238E27FC236}">
                <a16:creationId xmlns:a16="http://schemas.microsoft.com/office/drawing/2014/main" id="{03B8B604-1193-4627-A082-F0D9A60542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56774" y="3587675"/>
            <a:ext cx="1260000" cy="243215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pt-BR" noProof="0" dirty="0"/>
              <a:t>Mês</a:t>
            </a:r>
          </a:p>
        </p:txBody>
      </p:sp>
      <p:sp>
        <p:nvSpPr>
          <p:cNvPr id="133" name="Espaço Reservado para Texto 45">
            <a:extLst>
              <a:ext uri="{FF2B5EF4-FFF2-40B4-BE49-F238E27FC236}">
                <a16:creationId xmlns:a16="http://schemas.microsoft.com/office/drawing/2014/main" id="{BCD8CA83-EDAF-4BB0-B4B2-ACB5B3FABA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71850" y="3121173"/>
            <a:ext cx="1260000" cy="593725"/>
          </a:xfrm>
        </p:spPr>
        <p:txBody>
          <a:bodyPr rtlCol="0"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BR" noProof="0" dirty="0"/>
              <a:t>20AA</a:t>
            </a:r>
          </a:p>
        </p:txBody>
      </p:sp>
      <p:sp>
        <p:nvSpPr>
          <p:cNvPr id="134" name="Espaço Reservado para Texto 47">
            <a:extLst>
              <a:ext uri="{FF2B5EF4-FFF2-40B4-BE49-F238E27FC236}">
                <a16:creationId xmlns:a16="http://schemas.microsoft.com/office/drawing/2014/main" id="{9E430891-2780-4B5A-85BC-72B8844790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71850" y="3587675"/>
            <a:ext cx="1260000" cy="243215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pt-BR" noProof="0" dirty="0"/>
              <a:t>Mês</a:t>
            </a:r>
          </a:p>
        </p:txBody>
      </p: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AA3E97EF-FE6B-480C-959B-7280D4585FF1}"/>
              </a:ext>
            </a:extLst>
          </p:cNvPr>
          <p:cNvCxnSpPr/>
          <p:nvPr userDrawn="1"/>
        </p:nvCxnSpPr>
        <p:spPr>
          <a:xfrm>
            <a:off x="1327206" y="4723438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0F3B62EE-A564-46ED-B447-638921DB62E8}"/>
              </a:ext>
            </a:extLst>
          </p:cNvPr>
          <p:cNvCxnSpPr/>
          <p:nvPr userDrawn="1"/>
        </p:nvCxnSpPr>
        <p:spPr>
          <a:xfrm>
            <a:off x="9389110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>
            <a:extLst>
              <a:ext uri="{FF2B5EF4-FFF2-40B4-BE49-F238E27FC236}">
                <a16:creationId xmlns:a16="http://schemas.microsoft.com/office/drawing/2014/main" id="{ED3A1797-7173-43F0-96BB-5B2509B07D40}"/>
              </a:ext>
            </a:extLst>
          </p:cNvPr>
          <p:cNvCxnSpPr/>
          <p:nvPr userDrawn="1"/>
        </p:nvCxnSpPr>
        <p:spPr>
          <a:xfrm>
            <a:off x="3342682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8F57D6FD-153E-4271-A26B-6B7B47B56BC4}"/>
              </a:ext>
            </a:extLst>
          </p:cNvPr>
          <p:cNvCxnSpPr/>
          <p:nvPr userDrawn="1"/>
        </p:nvCxnSpPr>
        <p:spPr>
          <a:xfrm>
            <a:off x="5358158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>
            <a:extLst>
              <a:ext uri="{FF2B5EF4-FFF2-40B4-BE49-F238E27FC236}">
                <a16:creationId xmlns:a16="http://schemas.microsoft.com/office/drawing/2014/main" id="{2DECBFAE-DE37-481F-AC90-D235D81CA640}"/>
              </a:ext>
            </a:extLst>
          </p:cNvPr>
          <p:cNvCxnSpPr/>
          <p:nvPr userDrawn="1"/>
        </p:nvCxnSpPr>
        <p:spPr>
          <a:xfrm>
            <a:off x="7373634" y="4719186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Espaço Reservado para Imagem 60">
            <a:extLst>
              <a:ext uri="{FF2B5EF4-FFF2-40B4-BE49-F238E27FC236}">
                <a16:creationId xmlns:a16="http://schemas.microsoft.com/office/drawing/2014/main" id="{AC1E6DBA-4961-406D-AC16-A1FBE347F6B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64650" y="869401"/>
            <a:ext cx="969264" cy="969264"/>
          </a:xfrm>
          <a:prstGeom prst="ellipse">
            <a:avLst/>
          </a:prstGeo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52" name="Espaço Reservado para Texto 150">
            <a:extLst>
              <a:ext uri="{FF2B5EF4-FFF2-40B4-BE49-F238E27FC236}">
                <a16:creationId xmlns:a16="http://schemas.microsoft.com/office/drawing/2014/main" id="{AF955F46-550D-4FBD-949A-CAB1780A81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1726" y="4789893"/>
            <a:ext cx="1674000" cy="115144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5" name="Espaço Reservado para Texto 153">
            <a:extLst>
              <a:ext uri="{FF2B5EF4-FFF2-40B4-BE49-F238E27FC236}">
                <a16:creationId xmlns:a16="http://schemas.microsoft.com/office/drawing/2014/main" id="{7EA772E2-9F56-4EFF-9C41-27E673E905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48994" y="4174899"/>
            <a:ext cx="1800000" cy="581767"/>
          </a:xfrm>
        </p:spPr>
        <p:txBody>
          <a:bodyPr rtlCol="0"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 rtl="0"/>
            <a:r>
              <a:rPr lang="pt-BR" noProof="0" dirty="0"/>
              <a:t>Etapa 1</a:t>
            </a:r>
          </a:p>
        </p:txBody>
      </p:sp>
      <p:sp>
        <p:nvSpPr>
          <p:cNvPr id="156" name="Espaço Reservado para Texto 150">
            <a:extLst>
              <a:ext uri="{FF2B5EF4-FFF2-40B4-BE49-F238E27FC236}">
                <a16:creationId xmlns:a16="http://schemas.microsoft.com/office/drawing/2014/main" id="{9E3D3168-A898-4150-AF7E-862B31691E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85235" y="4789893"/>
            <a:ext cx="1674000" cy="115144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7" name="Espaço Reservado para Texto 153">
            <a:extLst>
              <a:ext uri="{FF2B5EF4-FFF2-40B4-BE49-F238E27FC236}">
                <a16:creationId xmlns:a16="http://schemas.microsoft.com/office/drawing/2014/main" id="{BA9C2567-2AF9-4A73-8B7C-5B63B5C2B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17698" y="4174899"/>
            <a:ext cx="1800000" cy="581767"/>
          </a:xfrm>
        </p:spPr>
        <p:txBody>
          <a:bodyPr rtlCol="0"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 rtl="0"/>
            <a:r>
              <a:rPr lang="pt-BR" noProof="0" dirty="0"/>
              <a:t>Etapa 5</a:t>
            </a:r>
          </a:p>
        </p:txBody>
      </p:sp>
      <p:sp>
        <p:nvSpPr>
          <p:cNvPr id="158" name="Espaço Reservado para Texto 150">
            <a:extLst>
              <a:ext uri="{FF2B5EF4-FFF2-40B4-BE49-F238E27FC236}">
                <a16:creationId xmlns:a16="http://schemas.microsoft.com/office/drawing/2014/main" id="{DA2B3D14-3067-45E6-9BBE-133B7365D7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37603" y="4789893"/>
            <a:ext cx="1674000" cy="115144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59" name="Espaço Reservado para Texto 153">
            <a:extLst>
              <a:ext uri="{FF2B5EF4-FFF2-40B4-BE49-F238E27FC236}">
                <a16:creationId xmlns:a16="http://schemas.microsoft.com/office/drawing/2014/main" id="{AD3DE571-16BA-4C29-B339-2DE7A54C11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66170" y="4174899"/>
            <a:ext cx="1800000" cy="581767"/>
          </a:xfrm>
        </p:spPr>
        <p:txBody>
          <a:bodyPr rtlCol="0"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 rtl="0"/>
            <a:r>
              <a:rPr lang="pt-BR" noProof="0" dirty="0"/>
              <a:t>Etapa 2</a:t>
            </a:r>
          </a:p>
        </p:txBody>
      </p:sp>
      <p:sp>
        <p:nvSpPr>
          <p:cNvPr id="160" name="Espaço Reservado para Texto 150">
            <a:extLst>
              <a:ext uri="{FF2B5EF4-FFF2-40B4-BE49-F238E27FC236}">
                <a16:creationId xmlns:a16="http://schemas.microsoft.com/office/drawing/2014/main" id="{D9FE4127-9BA3-4B00-9BBC-67A05E58DA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253480" y="4789893"/>
            <a:ext cx="1674000" cy="115144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1" name="Espaço Reservado para Texto 153">
            <a:extLst>
              <a:ext uri="{FF2B5EF4-FFF2-40B4-BE49-F238E27FC236}">
                <a16:creationId xmlns:a16="http://schemas.microsoft.com/office/drawing/2014/main" id="{88D6F3B6-2D7F-49D3-96A4-AA7B23F2A6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346" y="4174899"/>
            <a:ext cx="1800000" cy="581767"/>
          </a:xfrm>
        </p:spPr>
        <p:txBody>
          <a:bodyPr rtlCol="0"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 rtl="0"/>
            <a:r>
              <a:rPr lang="pt-BR" noProof="0" dirty="0"/>
              <a:t>Etapa 3</a:t>
            </a:r>
          </a:p>
        </p:txBody>
      </p:sp>
      <p:sp>
        <p:nvSpPr>
          <p:cNvPr id="162" name="Espaço Reservado para Texto 150">
            <a:extLst>
              <a:ext uri="{FF2B5EF4-FFF2-40B4-BE49-F238E27FC236}">
                <a16:creationId xmlns:a16="http://schemas.microsoft.com/office/drawing/2014/main" id="{E6DF83B4-F73A-46B0-BC1D-074BF03B3B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69357" y="4789893"/>
            <a:ext cx="1674000" cy="115144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63" name="Espaço Reservado para Texto 153">
            <a:extLst>
              <a:ext uri="{FF2B5EF4-FFF2-40B4-BE49-F238E27FC236}">
                <a16:creationId xmlns:a16="http://schemas.microsoft.com/office/drawing/2014/main" id="{45821A5A-E756-4A87-B0C8-A23317B4EFF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0522" y="4174899"/>
            <a:ext cx="1800000" cy="581767"/>
          </a:xfrm>
        </p:spPr>
        <p:txBody>
          <a:bodyPr rtlCol="0"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 rtl="0"/>
            <a:r>
              <a:rPr lang="pt-BR" noProof="0" dirty="0"/>
              <a:t>Etapa 4</a:t>
            </a:r>
          </a:p>
        </p:txBody>
      </p:sp>
    </p:spTree>
    <p:extLst>
      <p:ext uri="{BB962C8B-B14F-4D97-AF65-F5344CB8AC3E}">
        <p14:creationId xmlns:p14="http://schemas.microsoft.com/office/powerpoint/2010/main" val="49190397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únic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elogramo 16">
            <a:extLst>
              <a:ext uri="{FF2B5EF4-FFF2-40B4-BE49-F238E27FC236}">
                <a16:creationId xmlns:a16="http://schemas.microsoft.com/office/drawing/2014/main" id="{F0886619-BEB9-42DC-803D-74D33640AF82}"/>
              </a:ext>
            </a:extLst>
          </p:cNvPr>
          <p:cNvSpPr/>
          <p:nvPr userDrawn="1"/>
        </p:nvSpPr>
        <p:spPr>
          <a:xfrm rot="5400000">
            <a:off x="3951843" y="1843045"/>
            <a:ext cx="4714491" cy="493907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1C3E67-BB2B-4CEA-AB69-532143A95E92}"/>
              </a:ext>
            </a:extLst>
          </p:cNvPr>
          <p:cNvSpPr/>
          <p:nvPr userDrawn="1"/>
        </p:nvSpPr>
        <p:spPr>
          <a:xfrm>
            <a:off x="3738755" y="319523"/>
            <a:ext cx="4714491" cy="572515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4080000" y="658589"/>
            <a:ext cx="4032000" cy="421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80001" y="5073932"/>
            <a:ext cx="4031999" cy="737233"/>
          </a:xfrm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39999"/>
            <a:ext cx="3028700" cy="1415335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8ACF814D-5E9D-4331-8EF5-399B1D3A9A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FD76CC2-E913-40E2-A504-17F9C46765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3541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r as ferramentas na Web com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520313" y="1254680"/>
            <a:ext cx="2071687" cy="828985"/>
          </a:xfrm>
          <a:prstGeom prst="wedgeRoundRectCallout">
            <a:avLst>
              <a:gd name="adj1" fmla="val -68649"/>
              <a:gd name="adj2" fmla="val 500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2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6" name="Espaço Reservado para Texto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1429" y="4129296"/>
            <a:ext cx="2071687" cy="828985"/>
          </a:xfrm>
          <a:prstGeom prst="wedgeRoundRectCallout">
            <a:avLst>
              <a:gd name="adj1" fmla="val 66830"/>
              <a:gd name="adj2" fmla="val -5567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1</a:t>
            </a:r>
          </a:p>
        </p:txBody>
      </p:sp>
    </p:spTree>
    <p:extLst>
      <p:ext uri="{BB962C8B-B14F-4D97-AF65-F5344CB8AC3E}">
        <p14:creationId xmlns:p14="http://schemas.microsoft.com/office/powerpoint/2010/main" val="409932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r as ferramentas na Web sem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000219" y="645314"/>
            <a:ext cx="2071687" cy="828985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2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6" name="Espaço Reservado para Texto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0096" y="645314"/>
            <a:ext cx="2071687" cy="828985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Foto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010F92-FE15-43F8-AA38-02CE149B7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6497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elogramo 16">
            <a:extLst>
              <a:ext uri="{FF2B5EF4-FFF2-40B4-BE49-F238E27FC236}">
                <a16:creationId xmlns:a16="http://schemas.microsoft.com/office/drawing/2014/main" id="{CB1F026C-F353-497E-BC55-46019B42191A}"/>
              </a:ext>
            </a:extLst>
          </p:cNvPr>
          <p:cNvSpPr/>
          <p:nvPr userDrawn="1"/>
        </p:nvSpPr>
        <p:spPr>
          <a:xfrm rot="5400000">
            <a:off x="528037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D933D8A1-9AB2-4A32-A6F0-035D235A8E93}"/>
              </a:ext>
            </a:extLst>
          </p:cNvPr>
          <p:cNvSpPr/>
          <p:nvPr userDrawn="1"/>
        </p:nvSpPr>
        <p:spPr>
          <a:xfrm rot="16200000" flipH="1">
            <a:off x="363053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615659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692355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934385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8295243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8117840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Espaço Reservado para Imagem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8320060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4385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320060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BDFF418-1C38-4D1C-88D1-5F4AAD1CDFC5}"/>
              </a:ext>
            </a:extLst>
          </p:cNvPr>
          <p:cNvSpPr/>
          <p:nvPr userDrawn="1"/>
        </p:nvSpPr>
        <p:spPr>
          <a:xfrm>
            <a:off x="4405097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Espaço Reservado para Imagem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4627222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E3CD4E7B-A065-45F0-B6B0-62967526E4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7222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</p:spTree>
    <p:extLst>
      <p:ext uri="{BB962C8B-B14F-4D97-AF65-F5344CB8AC3E}">
        <p14:creationId xmlns:p14="http://schemas.microsoft.com/office/powerpoint/2010/main" val="303646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aleatória 11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7168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Espaço Reservado para Imagem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12690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5742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6" name="Espaço Reservado para Imagem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7168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8" name="Espaço Reservado para Imagem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4248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9" name="Espaço Reservado para Imagem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23385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0" name="Espaço Reservado para Imagem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8785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2" name="Espaço Reservado para Imagem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4187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4" name="Espaço Reservado para Imagem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5120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5" name="Espaço Reservado para Imagem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8785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  <p:sp>
        <p:nvSpPr>
          <p:cNvPr id="46" name="Espaço Reservado para Imagem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4187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</p:spTree>
    <p:extLst>
      <p:ext uri="{BB962C8B-B14F-4D97-AF65-F5344CB8AC3E}">
        <p14:creationId xmlns:p14="http://schemas.microsoft.com/office/powerpoint/2010/main" val="174919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aleatória 11 fotos (sem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3612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Espaço Reservado para Imagem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9134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2186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6" name="Espaço Reservado para Imagem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3612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8" name="Espaço Reservado para Imagem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0692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39" name="Espaço Reservado para Imagem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19829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0" name="Espaço Reservado para Imagem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5229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2" name="Espaço Reservado para Imagem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0631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4" name="Espaço Reservado para Imagem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1564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45" name="Espaço Reservado para Imagem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5229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  <p:sp>
        <p:nvSpPr>
          <p:cNvPr id="46" name="Espaço Reservado para Imagem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0631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Fig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64DBF4-1457-49E9-8D57-2206C14FC8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4113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e padrã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40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3" name="Espaço Reservado para Imagem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6" name="Espaço Reservado para Imagem 17">
            <a:extLst>
              <a:ext uri="{FF2B5EF4-FFF2-40B4-BE49-F238E27FC236}">
                <a16:creationId xmlns:a16="http://schemas.microsoft.com/office/drawing/2014/main" id="{55D9E1A3-E25D-44DF-9C7F-88BB88C2F5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flipH="1">
            <a:off x="2778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7" name="Espaço Reservado para Imagem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19" name="Espaço Reservado para Imagem 17">
            <a:extLst>
              <a:ext uri="{FF2B5EF4-FFF2-40B4-BE49-F238E27FC236}">
                <a16:creationId xmlns:a16="http://schemas.microsoft.com/office/drawing/2014/main" id="{1C42802B-CA5A-46C0-B2EC-C2F3EDE562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5016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1" name="Espaço Reservado para Imagem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83AFD9EA-EEBF-4DAA-A8FF-5AFDF34049F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 flipH="1">
            <a:off x="7254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4" name="Espaço Reservado para Imagem 17">
            <a:extLst>
              <a:ext uri="{FF2B5EF4-FFF2-40B4-BE49-F238E27FC236}">
                <a16:creationId xmlns:a16="http://schemas.microsoft.com/office/drawing/2014/main" id="{70399DD2-B5F4-4309-91F3-10BCEAC660A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9492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5" name="Espaço Reservado para Imagem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a foto ou arraste e solte sua foto</a:t>
            </a:r>
          </a:p>
        </p:txBody>
      </p:sp>
      <p:sp>
        <p:nvSpPr>
          <p:cNvPr id="26" name="Espaço Reservado para Texto 12">
            <a:extLst>
              <a:ext uri="{FF2B5EF4-FFF2-40B4-BE49-F238E27FC236}">
                <a16:creationId xmlns:a16="http://schemas.microsoft.com/office/drawing/2014/main" id="{12704629-F565-4077-A10D-E37F083644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88313" y="2869885"/>
            <a:ext cx="2071687" cy="622829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  <p:sp>
        <p:nvSpPr>
          <p:cNvPr id="27" name="Espaço Reservado para Texto 12">
            <a:extLst>
              <a:ext uri="{FF2B5EF4-FFF2-40B4-BE49-F238E27FC236}">
                <a16:creationId xmlns:a16="http://schemas.microsoft.com/office/drawing/2014/main" id="{190A6C20-E6B7-4E39-BD17-6905BF38B5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000" y="2869884"/>
            <a:ext cx="2071687" cy="622829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Legenda da foto</a:t>
            </a:r>
          </a:p>
        </p:txBody>
      </p:sp>
    </p:spTree>
    <p:extLst>
      <p:ext uri="{BB962C8B-B14F-4D97-AF65-F5344CB8AC3E}">
        <p14:creationId xmlns:p14="http://schemas.microsoft.com/office/powerpoint/2010/main" val="113579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1A3259E-240C-42CB-8801-DEBFBAE609C3}"/>
              </a:ext>
            </a:extLst>
          </p:cNvPr>
          <p:cNvSpPr/>
          <p:nvPr userDrawn="1"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67978F-1E62-4A21-B029-1D9A17727B01}"/>
              </a:ext>
            </a:extLst>
          </p:cNvPr>
          <p:cNvSpPr/>
          <p:nvPr userDrawn="1"/>
        </p:nvSpPr>
        <p:spPr>
          <a:xfrm>
            <a:off x="0" y="6120000"/>
            <a:ext cx="12192000" cy="742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073353-28E5-4520-BBEC-48EAAA91EE05}"/>
              </a:ext>
            </a:extLst>
          </p:cNvPr>
          <p:cNvSpPr/>
          <p:nvPr userDrawn="1"/>
        </p:nvSpPr>
        <p:spPr>
          <a:xfrm rot="5400000">
            <a:off x="-3303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3F3659F-B067-4A9D-A42D-6C8056738FFF}"/>
              </a:ext>
            </a:extLst>
          </p:cNvPr>
          <p:cNvSpPr/>
          <p:nvPr userDrawn="1"/>
        </p:nvSpPr>
        <p:spPr>
          <a:xfrm rot="5400000">
            <a:off x="8637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52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60000"/>
            <a:ext cx="11052000" cy="4594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000" y="63085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58DB212-BFA2-403F-85EF-DFD3FF6D973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Caixa de texto 6">
            <a:extLst>
              <a:ext uri="{FF2B5EF4-FFF2-40B4-BE49-F238E27FC236}">
                <a16:creationId xmlns:a16="http://schemas.microsoft.com/office/drawing/2014/main" id="{8A7E4179-FBCC-4D67-B988-A0C4952BC12D}"/>
              </a:ext>
            </a:extLst>
          </p:cNvPr>
          <p:cNvSpPr txBox="1"/>
          <p:nvPr userDrawn="1"/>
        </p:nvSpPr>
        <p:spPr>
          <a:xfrm>
            <a:off x="9154231" y="6308550"/>
            <a:ext cx="2314222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rtl="0"/>
            <a:r>
              <a:rPr lang="pt-BR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Bellows College</a:t>
            </a:r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60" r:id="rId14"/>
    <p:sldLayoutId id="2147483661" r:id="rId15"/>
    <p:sldLayoutId id="2147483658" r:id="rId16"/>
    <p:sldLayoutId id="2147483659" r:id="rId17"/>
    <p:sldLayoutId id="2147483675" r:id="rId18"/>
    <p:sldLayoutId id="2147483678" r:id="rId19"/>
    <p:sldLayoutId id="2147483680" r:id="rId20"/>
    <p:sldLayoutId id="2147483679" r:id="rId21"/>
    <p:sldLayoutId id="2147483677" r:id="rId22"/>
    <p:sldLayoutId id="2147483676" r:id="rId23"/>
    <p:sldLayoutId id="2147483652" r:id="rId24"/>
    <p:sldLayoutId id="2147483656" r:id="rId25"/>
    <p:sldLayoutId id="2147483654" r:id="rId26"/>
    <p:sldLayoutId id="2147483655" r:id="rId27"/>
    <p:sldLayoutId id="2147483681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 title="Moldura de papel">
            <a:extLst>
              <a:ext uri="{FF2B5EF4-FFF2-40B4-BE49-F238E27FC236}">
                <a16:creationId xmlns:a16="http://schemas.microsoft.com/office/drawing/2014/main" id="{2BB77C0C-1042-44F9-A00C-9DEE176AE494}"/>
              </a:ext>
            </a:extLst>
          </p:cNvPr>
          <p:cNvGrpSpPr/>
          <p:nvPr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269610D6-7006-4BA5-A69B-3C7A4ED489FF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sp>
          <p:nvSpPr>
            <p:cNvPr id="17" name="Retângulo: Cantos Arredondados 16" descr="Moldura de foto">
              <a:extLst>
                <a:ext uri="{FF2B5EF4-FFF2-40B4-BE49-F238E27FC236}">
                  <a16:creationId xmlns:a16="http://schemas.microsoft.com/office/drawing/2014/main" id="{796A7B23-46FE-43D7-A493-FB56337C450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</p:grpSp>
      <p:grpSp>
        <p:nvGrpSpPr>
          <p:cNvPr id="18" name="Grupo 17" title="Moldura de papel">
            <a:extLst>
              <a:ext uri="{FF2B5EF4-FFF2-40B4-BE49-F238E27FC236}">
                <a16:creationId xmlns:a16="http://schemas.microsoft.com/office/drawing/2014/main" id="{B6B1D40C-7E92-4FF3-A3DE-A858E37F3928}"/>
              </a:ext>
            </a:extLst>
          </p:cNvPr>
          <p:cNvGrpSpPr/>
          <p:nvPr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E3463503-E42B-437B-A892-C13AB4A175E5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sp>
          <p:nvSpPr>
            <p:cNvPr id="20" name="Retângulo: Cantos Arredondados 19" descr="Moldura de foto">
              <a:extLst>
                <a:ext uri="{FF2B5EF4-FFF2-40B4-BE49-F238E27FC236}">
                  <a16:creationId xmlns:a16="http://schemas.microsoft.com/office/drawing/2014/main" id="{0EF8A4BF-A43E-4569-9286-DE035DF7EE4B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</p:grpSp>
      <p:grpSp>
        <p:nvGrpSpPr>
          <p:cNvPr id="21" name="Grupo 20" title="Moldura de papel">
            <a:extLst>
              <a:ext uri="{FF2B5EF4-FFF2-40B4-BE49-F238E27FC236}">
                <a16:creationId xmlns:a16="http://schemas.microsoft.com/office/drawing/2014/main" id="{80AD151C-9F8B-457A-B87A-CA2E5927E2C9}"/>
              </a:ext>
            </a:extLst>
          </p:cNvPr>
          <p:cNvGrpSpPr/>
          <p:nvPr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E507910B-BCDF-4B2E-B3A2-47A0AAB1315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  <p:sp>
          <p:nvSpPr>
            <p:cNvPr id="23" name="Retângulo: Cantos Arredondados 22" descr="Moldura de foto">
              <a:extLst>
                <a:ext uri="{FF2B5EF4-FFF2-40B4-BE49-F238E27FC236}">
                  <a16:creationId xmlns:a16="http://schemas.microsoft.com/office/drawing/2014/main" id="{E991952B-2BE5-44A2-84BD-A9364DF019BB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1"/>
            </a:p>
          </p:txBody>
        </p:sp>
      </p:grpSp>
      <p:sp>
        <p:nvSpPr>
          <p:cNvPr id="5" name="Subtítulo 4">
            <a:extLst>
              <a:ext uri="{FF2B5EF4-FFF2-40B4-BE49-F238E27FC236}">
                <a16:creationId xmlns:a16="http://schemas.microsoft.com/office/drawing/2014/main" id="{4236A4D9-DCA0-4D15-8774-34A9499775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noProof="1"/>
              <a:t>“desista de me fazer desistir” </a:t>
            </a:r>
          </a:p>
          <a:p>
            <a:pPr rtl="0"/>
            <a:r>
              <a:rPr lang="pt-BR" noProof="1"/>
              <a:t> Uzumaki, Naruto.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364D1BF-A06E-4FF1-A6F2-DDA5CFC8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24" y="2280621"/>
            <a:ext cx="3041575" cy="3657600"/>
          </a:xfrm>
        </p:spPr>
        <p:txBody>
          <a:bodyPr rtlCol="0"/>
          <a:lstStyle/>
          <a:p>
            <a:pPr algn="ctr" rtl="0">
              <a:lnSpc>
                <a:spcPct val="200000"/>
              </a:lnSpc>
            </a:pPr>
            <a:r>
              <a:rPr lang="pt-BR" sz="2000" noProof="1">
                <a:latin typeface="Arial Rounded MT Bold" panose="020F0704030504030204" pitchFamily="34" charset="0"/>
                <a:cs typeface="Aharoni" panose="02010803020104030203" pitchFamily="2" charset="-79"/>
              </a:rPr>
              <a:t>Felipe (fexx)</a:t>
            </a:r>
            <a:br>
              <a:rPr lang="pt-BR" sz="2000" noProof="1">
                <a:latin typeface="Arial Rounded MT Bold" panose="020F0704030504030204" pitchFamily="34" charset="0"/>
                <a:cs typeface="Aharoni" panose="02010803020104030203" pitchFamily="2" charset="-79"/>
              </a:rPr>
            </a:br>
            <a:r>
              <a:rPr lang="pt-BR" sz="2000" noProof="1">
                <a:latin typeface="Arial Rounded MT Bold" panose="020F0704030504030204" pitchFamily="34" charset="0"/>
                <a:cs typeface="Aharoni" panose="02010803020104030203" pitchFamily="2" charset="-79"/>
              </a:rPr>
              <a:t>27 anos, millennial</a:t>
            </a:r>
            <a:br>
              <a:rPr lang="pt-BR" sz="2000" noProof="1">
                <a:latin typeface="Arial Rounded MT Bold" panose="020F0704030504030204" pitchFamily="34" charset="0"/>
                <a:cs typeface="Aharoni" panose="02010803020104030203" pitchFamily="2" charset="-79"/>
              </a:rPr>
            </a:br>
            <a:r>
              <a:rPr lang="pt-BR" sz="2000" noProof="1">
                <a:latin typeface="Arial Rounded MT Bold" panose="020F0704030504030204" pitchFamily="34" charset="0"/>
                <a:cs typeface="Aharoni" panose="02010803020104030203" pitchFamily="2" charset="-79"/>
              </a:rPr>
              <a:t>Interior</a:t>
            </a:r>
            <a:br>
              <a:rPr lang="pt-BR" sz="2000" noProof="1">
                <a:latin typeface="Arial Rounded MT Bold" panose="020F0704030504030204" pitchFamily="34" charset="0"/>
                <a:cs typeface="Aharoni" panose="02010803020104030203" pitchFamily="2" charset="-79"/>
              </a:rPr>
            </a:br>
            <a:endParaRPr lang="pt-BR" sz="2000" noProof="1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pic>
        <p:nvPicPr>
          <p:cNvPr id="24" name="Espaço Reservado para Imagem 23">
            <a:extLst>
              <a:ext uri="{FF2B5EF4-FFF2-40B4-BE49-F238E27FC236}">
                <a16:creationId xmlns:a16="http://schemas.microsoft.com/office/drawing/2014/main" id="{F761A1BD-D1BF-4F6A-B646-3C6D9449838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/>
          <a:srcRect l="9271" r="9271"/>
          <a:stretch/>
        </p:blipFill>
        <p:spPr>
          <a:xfrm rot="21283839">
            <a:off x="4221057" y="817810"/>
            <a:ext cx="3839952" cy="4038337"/>
          </a:xfrm>
        </p:spPr>
      </p:pic>
      <p:pic>
        <p:nvPicPr>
          <p:cNvPr id="29" name="Espaço Reservado para Imagem 28">
            <a:extLst>
              <a:ext uri="{FF2B5EF4-FFF2-40B4-BE49-F238E27FC236}">
                <a16:creationId xmlns:a16="http://schemas.microsoft.com/office/drawing/2014/main" id="{33654C29-0F52-45BC-809E-9C993C145A1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/>
          <a:srcRect l="23277" r="23277"/>
          <a:stretch/>
        </p:blipFill>
        <p:spPr>
          <a:xfrm rot="182524">
            <a:off x="9090080" y="3537526"/>
            <a:ext cx="2117725" cy="2228850"/>
          </a:xfrm>
        </p:spPr>
      </p:pic>
      <p:pic>
        <p:nvPicPr>
          <p:cNvPr id="42" name="Espaço Reservado para Imagem 41">
            <a:extLst>
              <a:ext uri="{FF2B5EF4-FFF2-40B4-BE49-F238E27FC236}">
                <a16:creationId xmlns:a16="http://schemas.microsoft.com/office/drawing/2014/main" id="{90D6CD2A-BBFF-4799-986F-88B44FE80A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/>
          <a:srcRect t="7214" b="7214"/>
          <a:stretch>
            <a:fillRect/>
          </a:stretch>
        </p:blipFill>
        <p:spPr>
          <a:xfrm flipH="1">
            <a:off x="8521262" y="633533"/>
            <a:ext cx="2317120" cy="2420563"/>
          </a:xfrm>
        </p:spPr>
      </p:pic>
    </p:spTree>
    <p:extLst>
      <p:ext uri="{BB962C8B-B14F-4D97-AF65-F5344CB8AC3E}">
        <p14:creationId xmlns:p14="http://schemas.microsoft.com/office/powerpoint/2010/main" val="15822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25B0F1F-396E-408E-9562-3FCE29BC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3028700" cy="5308710"/>
          </a:xfrm>
        </p:spPr>
        <p:txBody>
          <a:bodyPr rtlCol="0" anchor="ctr"/>
          <a:lstStyle/>
          <a:p>
            <a:pPr algn="ctr" rtl="0"/>
            <a:r>
              <a:rPr lang="pt-BR" dirty="0">
                <a:latin typeface="Arial Rounded MT Bold" panose="020F0704030504030204" pitchFamily="34" charset="0"/>
              </a:rPr>
              <a:t>Ibiúna City</a:t>
            </a:r>
            <a:br>
              <a:rPr lang="pt-BR" dirty="0">
                <a:latin typeface="Arial Rounded MT Bold" panose="020F0704030504030204" pitchFamily="34" charset="0"/>
              </a:rPr>
            </a:br>
            <a:br>
              <a:rPr lang="pt-BR" dirty="0">
                <a:latin typeface="Arial Rounded MT Bold" panose="020F0704030504030204" pitchFamily="34" charset="0"/>
              </a:rPr>
            </a:br>
            <a:r>
              <a:rPr lang="pt-BR" dirty="0">
                <a:latin typeface="Arial Rounded MT Bold" panose="020F0704030504030204" pitchFamily="34" charset="0"/>
              </a:rPr>
              <a:t>80 k hab.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0BF0B13-E66A-4AAB-BF73-E2B104DDEC7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B801D5B5-8D2E-4F2D-AE50-3FB7FE1CE2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12140" t="138" r="3315" b="1587"/>
          <a:stretch/>
        </p:blipFill>
        <p:spPr>
          <a:xfrm>
            <a:off x="4251064" y="712378"/>
            <a:ext cx="3689871" cy="1847942"/>
          </a:xfr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D931B20-0568-434F-9816-A7E9FACF1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98" t="3451" r="23098" b="2725"/>
          <a:stretch/>
        </p:blipFill>
        <p:spPr>
          <a:xfrm>
            <a:off x="6725322" y="2834456"/>
            <a:ext cx="1678191" cy="2926450"/>
          </a:xfrm>
          <a:prstGeom prst="rect">
            <a:avLst/>
          </a:prstGeom>
        </p:spPr>
      </p:pic>
      <p:pic>
        <p:nvPicPr>
          <p:cNvPr id="16" name="WhatsApp Video 2021-08-23 at 22.32.40">
            <a:hlinkClick r:id="" action="ppaction://media"/>
            <a:extLst>
              <a:ext uri="{FF2B5EF4-FFF2-40B4-BE49-F238E27FC236}">
                <a16:creationId xmlns:a16="http://schemas.microsoft.com/office/drawing/2014/main" id="{020A905C-25EE-4158-82AC-C95D7C70A0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022.3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48852" y="3252800"/>
            <a:ext cx="2812720" cy="15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8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3F869-3A51-4B92-B0C4-B22958C5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82" y="560991"/>
            <a:ext cx="9683058" cy="1004057"/>
          </a:xfrm>
        </p:spPr>
        <p:txBody>
          <a:bodyPr rtlCol="0"/>
          <a:lstStyle/>
          <a:p>
            <a:pPr rtl="0"/>
            <a:r>
              <a:rPr lang="pt-BR" dirty="0" err="1"/>
              <a:t>Timeline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66E226-2491-4875-B474-7A01921DD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“O futuro dependerá daquilo que fazemos hoje” - Gandhi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0F8B528-6914-40D0-8BBD-ACE47B5260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1994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F453F355-355D-4EA9-978E-A35A4E2F7C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83005" y="4080628"/>
            <a:ext cx="1944000" cy="684000"/>
          </a:xfrm>
        </p:spPr>
        <p:txBody>
          <a:bodyPr rtlCol="0" anchor="ctr"/>
          <a:lstStyle/>
          <a:p>
            <a:pPr rtl="0"/>
            <a:r>
              <a:rPr lang="pt-BR" sz="2000" dirty="0">
                <a:solidFill>
                  <a:schemeClr val="tx1"/>
                </a:solidFill>
              </a:rPr>
              <a:t>Era uma vez...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11056EF-3B3B-439E-B2CD-E66F34155F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pt-BR" dirty="0"/>
              <a:t>2003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1F036F3A-A388-4AE4-9CA9-338BFC3A22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00181" y="4080628"/>
            <a:ext cx="1944000" cy="684000"/>
          </a:xfrm>
        </p:spPr>
        <p:txBody>
          <a:bodyPr rtlCol="0" anchor="ctr"/>
          <a:lstStyle/>
          <a:p>
            <a:pPr rtl="0"/>
            <a:r>
              <a:rPr lang="pt-BR" sz="2000" dirty="0">
                <a:solidFill>
                  <a:schemeClr val="tx1"/>
                </a:solidFill>
              </a:rPr>
              <a:t>Roça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7CC869AB-9B72-4C90-BAD4-7B2B7A28A3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pt-BR" dirty="0"/>
              <a:t>2011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F24D4ED9-50BC-4B4E-950C-0680483C68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17357" y="4080628"/>
            <a:ext cx="1944000" cy="684000"/>
          </a:xfrm>
        </p:spPr>
        <p:txBody>
          <a:bodyPr rtlCol="0" anchor="ctr"/>
          <a:lstStyle/>
          <a:p>
            <a:pPr rtl="0"/>
            <a:r>
              <a:rPr lang="pt-BR" sz="2000" dirty="0">
                <a:solidFill>
                  <a:schemeClr val="tx1"/>
                </a:solidFill>
              </a:rPr>
              <a:t>Conclusão EM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BA85C11-233D-4211-ADF2-CE189B1C17C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pt-BR" dirty="0"/>
              <a:t>2015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C1F38EEB-F5CB-4D43-BA30-67F805C3BB9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34533" y="4080628"/>
            <a:ext cx="1944000" cy="684000"/>
          </a:xfrm>
        </p:spPr>
        <p:txBody>
          <a:bodyPr rtlCol="0" anchor="ctr"/>
          <a:lstStyle/>
          <a:p>
            <a:pPr rtl="0"/>
            <a:r>
              <a:rPr lang="pt-BR" sz="2000" dirty="0">
                <a:solidFill>
                  <a:schemeClr val="tx1"/>
                </a:solidFill>
              </a:rPr>
              <a:t>Unesp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3131F0B-853E-4CEA-B0DD-3D93E96B20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/>
              <a:t>2021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D1AE391-EF52-4CA1-952E-6B1AEA5EAC5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51709" y="4080628"/>
            <a:ext cx="1944000" cy="684000"/>
          </a:xfrm>
        </p:spPr>
        <p:txBody>
          <a:bodyPr rtlCol="0" anchor="ctr"/>
          <a:lstStyle/>
          <a:p>
            <a:pPr rtl="0"/>
            <a:r>
              <a:rPr lang="pt-BR" sz="2000" dirty="0">
                <a:solidFill>
                  <a:schemeClr val="tx1"/>
                </a:solidFill>
              </a:rPr>
              <a:t>Hoje</a:t>
            </a:r>
          </a:p>
        </p:txBody>
      </p:sp>
    </p:spTree>
    <p:extLst>
      <p:ext uri="{BB962C8B-B14F-4D97-AF65-F5344CB8AC3E}">
        <p14:creationId xmlns:p14="http://schemas.microsoft.com/office/powerpoint/2010/main" val="214860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E79019-0C1F-4B5D-BCEE-00686401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Minha família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DF98E81-42A1-48D6-833C-4D68E868840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pt-BR" smtClean="0"/>
              <a:pPr rtl="0"/>
              <a:t>4</a:t>
            </a:fld>
            <a:endParaRPr lang="pt-BR"/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89E0FB72-228E-4B47-80F9-AD97791C203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2565" r="12565"/>
          <a:stretch>
            <a:fillRect/>
          </a:stretch>
        </p:blipFill>
        <p:spPr/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6FFCD159-488B-43D4-8777-D16E47D9AAF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/>
          <a:srcRect l="14519" r="14519"/>
          <a:stretch>
            <a:fillRect/>
          </a:stretch>
        </p:blipFill>
        <p:spPr/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B4DCDE79-B343-41E7-98A6-AE973D8D1C3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/>
          <a:srcRect l="12500" r="12500"/>
          <a:stretch>
            <a:fillRect/>
          </a:stretch>
        </p:blipFill>
        <p:spPr/>
      </p:pic>
      <p:pic>
        <p:nvPicPr>
          <p:cNvPr id="41" name="Espaço Reservado para Imagem 40">
            <a:extLst>
              <a:ext uri="{FF2B5EF4-FFF2-40B4-BE49-F238E27FC236}">
                <a16:creationId xmlns:a16="http://schemas.microsoft.com/office/drawing/2014/main" id="{08BEB536-478D-4F98-9DCE-F5824ABCA0DA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6"/>
          <a:srcRect l="9315" r="9315"/>
          <a:stretch>
            <a:fillRect/>
          </a:stretch>
        </p:blipFill>
        <p:spPr>
          <a:xfrm flipH="1">
            <a:off x="1635162" y="3716886"/>
            <a:ext cx="1064838" cy="1419784"/>
          </a:xfrm>
        </p:spPr>
      </p:pic>
      <p:pic>
        <p:nvPicPr>
          <p:cNvPr id="37" name="Espaço Reservado para Imagem 36">
            <a:extLst>
              <a:ext uri="{FF2B5EF4-FFF2-40B4-BE49-F238E27FC236}">
                <a16:creationId xmlns:a16="http://schemas.microsoft.com/office/drawing/2014/main" id="{EA9D1FA3-C798-4E7C-8386-7CB0176AD0FF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/>
          <a:srcRect t="3839" b="3839"/>
          <a:stretch>
            <a:fillRect/>
          </a:stretch>
        </p:blipFill>
        <p:spPr>
          <a:xfrm flipH="1">
            <a:off x="1478799" y="1733722"/>
            <a:ext cx="2246400" cy="1684800"/>
          </a:xfrm>
        </p:spPr>
      </p:pic>
      <p:pic>
        <p:nvPicPr>
          <p:cNvPr id="46" name="Espaço Reservado para Imagem 45">
            <a:extLst>
              <a:ext uri="{FF2B5EF4-FFF2-40B4-BE49-F238E27FC236}">
                <a16:creationId xmlns:a16="http://schemas.microsoft.com/office/drawing/2014/main" id="{F338C89C-DD10-400F-8960-FCEE7B14F236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/>
          <a:srcRect l="3657" r="3657"/>
          <a:stretch>
            <a:fillRect/>
          </a:stretch>
        </p:blipFill>
        <p:spPr>
          <a:xfrm flipH="1">
            <a:off x="9506330" y="4413063"/>
            <a:ext cx="1333459" cy="1333459"/>
          </a:xfrm>
        </p:spPr>
      </p:pic>
      <p:pic>
        <p:nvPicPr>
          <p:cNvPr id="50" name="Espaço Reservado para Imagem 49">
            <a:extLst>
              <a:ext uri="{FF2B5EF4-FFF2-40B4-BE49-F238E27FC236}">
                <a16:creationId xmlns:a16="http://schemas.microsoft.com/office/drawing/2014/main" id="{154F5191-D336-49B6-8FFA-066CCE8EE71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9"/>
          <a:srcRect l="1805" r="1805"/>
          <a:stretch>
            <a:fillRect/>
          </a:stretch>
        </p:blipFill>
        <p:spPr>
          <a:xfrm flipH="1">
            <a:off x="8603999" y="2592000"/>
            <a:ext cx="1150892" cy="1534522"/>
          </a:xfrm>
        </p:spPr>
      </p:pic>
      <p:sp>
        <p:nvSpPr>
          <p:cNvPr id="60" name="Espaço Reservado para Imagem 59">
            <a:extLst>
              <a:ext uri="{FF2B5EF4-FFF2-40B4-BE49-F238E27FC236}">
                <a16:creationId xmlns:a16="http://schemas.microsoft.com/office/drawing/2014/main" id="{703BB595-3778-4E20-868F-2010B1A1574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 flipH="1">
            <a:off x="9506330" y="1357763"/>
            <a:ext cx="1440000" cy="1080000"/>
          </a:xfrm>
        </p:spPr>
      </p:sp>
      <p:pic>
        <p:nvPicPr>
          <p:cNvPr id="63" name="Espaço Reservado para Imagem 62">
            <a:extLst>
              <a:ext uri="{FF2B5EF4-FFF2-40B4-BE49-F238E27FC236}">
                <a16:creationId xmlns:a16="http://schemas.microsoft.com/office/drawing/2014/main" id="{A153DB3A-A3E0-4D7D-B0B1-F020B72AE5F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0"/>
          <a:srcRect l="8254" r="8254"/>
          <a:stretch>
            <a:fillRect/>
          </a:stretch>
        </p:blipFill>
        <p:spPr>
          <a:xfrm>
            <a:off x="6156325" y="4424363"/>
            <a:ext cx="2159000" cy="14525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726AF1-82E3-4043-B7E5-1950727212C9}"/>
              </a:ext>
            </a:extLst>
          </p:cNvPr>
          <p:cNvSpPr txBox="1"/>
          <p:nvPr/>
        </p:nvSpPr>
        <p:spPr>
          <a:xfrm>
            <a:off x="6896563" y="3687335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Hero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4CDDBA8-0010-4713-BF7B-91240F875623}"/>
              </a:ext>
            </a:extLst>
          </p:cNvPr>
          <p:cNvCxnSpPr/>
          <p:nvPr/>
        </p:nvCxnSpPr>
        <p:spPr>
          <a:xfrm flipH="1" flipV="1">
            <a:off x="6952891" y="3278038"/>
            <a:ext cx="181154" cy="353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7B84917-3992-4A2C-A718-B242C7A63FBF}"/>
              </a:ext>
            </a:extLst>
          </p:cNvPr>
          <p:cNvCxnSpPr/>
          <p:nvPr/>
        </p:nvCxnSpPr>
        <p:spPr>
          <a:xfrm>
            <a:off x="7617125" y="4149000"/>
            <a:ext cx="113321" cy="483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201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Tektronic">
      <a:dk1>
        <a:sysClr val="windowText" lastClr="000000"/>
      </a:dk1>
      <a:lt1>
        <a:sysClr val="window" lastClr="FFFFFF"/>
      </a:lt1>
      <a:dk2>
        <a:srgbClr val="3E434A"/>
      </a:dk2>
      <a:lt2>
        <a:srgbClr val="D7D8D2"/>
      </a:lt2>
      <a:accent1>
        <a:srgbClr val="1AB5D7"/>
      </a:accent1>
      <a:accent2>
        <a:srgbClr val="192852"/>
      </a:accent2>
      <a:accent3>
        <a:srgbClr val="74C044"/>
      </a:accent3>
      <a:accent4>
        <a:srgbClr val="A4CE3A"/>
      </a:accent4>
      <a:accent5>
        <a:srgbClr val="F05B24"/>
      </a:accent5>
      <a:accent6>
        <a:srgbClr val="F5F5F5"/>
      </a:accent6>
      <a:hlink>
        <a:srgbClr val="1AB5D7"/>
      </a:hlink>
      <a:folHlink>
        <a:srgbClr val="3E434A"/>
      </a:folHlink>
    </a:clrScheme>
    <a:fontScheme name="Custom 164">
      <a:majorFont>
        <a:latin typeface="Bookman Old Style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383_TF66699876" id="{47D7EC22-41F0-4C59-B09E-1077FD3D725B}" vid="{61D92E00-2D31-40E1-8F0B-34CA3AAF97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BB8BD0-1203-44FD-A239-ECC49F53881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64B38D5-95D0-4710-B7D9-673E8E7CA3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1EC539-8BB8-450C-A808-015610205A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montagem de fotos</Template>
  <TotalTime>242</TotalTime>
  <Words>67</Words>
  <Application>Microsoft Office PowerPoint</Application>
  <PresentationFormat>Widescreen</PresentationFormat>
  <Paragraphs>24</Paragraphs>
  <Slides>4</Slides>
  <Notes>4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1" baseType="lpstr">
      <vt:lpstr>Arial</vt:lpstr>
      <vt:lpstr>Arial Rounded MT Bold</vt:lpstr>
      <vt:lpstr>Bookman Old Style</vt:lpstr>
      <vt:lpstr>Calibri</vt:lpstr>
      <vt:lpstr>Corbel</vt:lpstr>
      <vt:lpstr>Times New Roman</vt:lpstr>
      <vt:lpstr>Tema do Office</vt:lpstr>
      <vt:lpstr>Felipe (fexx) 27 anos, millennial Interior </vt:lpstr>
      <vt:lpstr>Ibiúna City  80 k hab.</vt:lpstr>
      <vt:lpstr>Timeline</vt:lpstr>
      <vt:lpstr>Minha família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Felipe (fexx) 27 anos, millennial Interior</dc:title>
  <dc:creator>Felipe Fexx</dc:creator>
  <cp:lastModifiedBy>Felipe Fexx</cp:lastModifiedBy>
  <cp:revision>6</cp:revision>
  <dcterms:created xsi:type="dcterms:W3CDTF">2021-08-23T23:32:14Z</dcterms:created>
  <dcterms:modified xsi:type="dcterms:W3CDTF">2021-08-24T11:57:11Z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